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25797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Концепция развития дошкольного образования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2022- </a:t>
            </a:r>
            <a:r>
              <a:rPr lang="ru-RU" dirty="0">
                <a:solidFill>
                  <a:schemeClr val="bg1"/>
                </a:solidFill>
              </a:rPr>
              <a:t>2025гг.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81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201622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Современное состояние системы дошкольного образования в Красноярском крае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280920" cy="36004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ea typeface="Calibri"/>
              </a:rPr>
              <a:t>По состоянию на 01.01.2022 г. в Красноярском крае проживает 287,5 тыс. детей в возрасте от 0 до 7 лет (включительно), в том числе 94,3 тыс. детей – до 3 лет, 193,2 тыс. – от 3 до 7 лет.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4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201622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Современное состояние системы дошкольного образования в Красноярском крае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136904" cy="453650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ea typeface="Calibri"/>
              </a:rPr>
              <a:t>Количество ДОО (без учета филиалов) всех форм собственности – 771, в т. ч. муниципальных – 736, краевых государственных – 1, федеральных государственных – 1, негосударственных ДОО (включая индивидуальных предпринимателей), имеющих лицензию на право образовательной деятельности, – 33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3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7220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Современное состояние системы дошкольного образования в Красноярском крае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136904" cy="417646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bg1"/>
                </a:solidFill>
                <a:ea typeface="Calibri"/>
                <a:cs typeface="Times New Roman"/>
              </a:rPr>
              <a:t>Услуги дошкольного образования и/или присмотра и ухода в Красноярском крае получают 149,8 тыс. детей. Из них в возрасте от 0 до 3 лет – 20,5 тыс., от 3 до 7 лет – 129,3 тыс.</a:t>
            </a:r>
            <a:endParaRPr lang="ru-RU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032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Красноярский край активно участвует в федеральных проектах, направленных на развитие системы дошкольного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  <a:ea typeface="Calibri"/>
                <a:cs typeface="Times New Roman"/>
              </a:rPr>
              <a:t>38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ДОО являются инновационными площадками федерального уровня АНО ДПО Национальный исследовательский институт дошкольного образования «Воспитатели России» (г. Москва) по направлению «Внедрение парциальной модульной образовательной программы дошкольного образования «От </a:t>
            </a:r>
            <a:r>
              <a:rPr lang="ru-RU" dirty="0" err="1">
                <a:solidFill>
                  <a:schemeClr val="bg1"/>
                </a:solidFill>
                <a:ea typeface="Calibri"/>
                <a:cs typeface="Times New Roman"/>
              </a:rPr>
              <a:t>Фрёбеля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 до робота». </a:t>
            </a:r>
            <a:endParaRPr lang="ru-RU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  <a:ea typeface="Calibri"/>
                <a:cs typeface="Times New Roman"/>
              </a:rPr>
              <a:t>21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ДОО имеет статус федеральной экспериментальной площадки АНО ДПО «Национальный институт качества образования» (г. Москва) по теме «Развитие качества дошкольного образования с использованием Инструментария мониторинга качества дошкольного образования на образовательной платформе «Вдохновение».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91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Цель Концепции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3285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a typeface="Calibri"/>
              </a:rPr>
              <a:t>определение приоритетов региональной политики в области образования детей дошкольного возраста, основных направлений и механизмов развития системы дошкольного образования Красноярского края, обеспечивающих право каждого ребенка от рождения до 8 лет на доступное и качественное дошкольное образование; обеспечение целостности системы дошкольного образования в Красноярском крае, включающей </a:t>
            </a:r>
            <a:r>
              <a:rPr lang="ru-RU" dirty="0" smtClean="0">
                <a:solidFill>
                  <a:schemeClr val="bg1"/>
                </a:solidFill>
                <a:ea typeface="Calibri"/>
              </a:rPr>
              <a:t>инклюзивное </a:t>
            </a:r>
            <a:r>
              <a:rPr lang="ru-RU" dirty="0">
                <a:solidFill>
                  <a:schemeClr val="bg1"/>
                </a:solidFill>
                <a:ea typeface="Calibri"/>
              </a:rPr>
              <a:t>образование и предоставляющей широкие возможности для образования и развития детей с ОВЗ и детей-инвалидов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7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концепции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76064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ea typeface="Calibri"/>
                <a:cs typeface="Times New Roman"/>
              </a:rPr>
              <a:t> 1. </a:t>
            </a: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Создание условий для формирования правовых, организационных и финансовых механизмов, обеспечивающих доступность и качество дошкольного образования в Красноярском крае.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2. Обновление содержания и технологий реализации образовательных программ подготовки и повышения квалификации работников дошкольного образования.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3. Содействие развитию вариативности и индивидуализации в системе дошкольного образования посредством освоения, создания и внедрения эффективных программ и технологий образования детей дошкольного возраста.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4. Совершенствование инфраструктуры и материально-технической базы по приоритетным направлениям развития дошкольного образования.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5. Создание региональной базы данных, обеспечивающей процессы мониторинга и развития качества дошкольного образования.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ea typeface="Calibri"/>
                <a:cs typeface="Times New Roman"/>
              </a:rPr>
              <a:t>6. Обеспечение функционирования эффективной системы управления качеством дошкольного образования. 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sz="1600" dirty="0">
                <a:solidFill>
                  <a:schemeClr val="bg1"/>
                </a:solidFill>
                <a:ea typeface="Calibri"/>
              </a:rPr>
              <a:t>7. Вовлечение родителей (законных представителей) и социальных партнеров в образовательный процесс ДОО.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2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effectLst/>
                <a:latin typeface="Times New Roman"/>
                <a:ea typeface="Calibri"/>
              </a:rPr>
              <a:t>. </a:t>
            </a:r>
            <a:r>
              <a:rPr lang="ru-RU" sz="3100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Приоритеты развития дошкольного образования в Красноярском крае </a:t>
            </a: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a typeface="Calibri"/>
              </a:rPr>
              <a:t>Индивидуализация образовательного процесса в дошкольной образовательной организации. </a:t>
            </a:r>
          </a:p>
          <a:p>
            <a:r>
              <a:rPr lang="ru-RU" sz="2400" b="1" dirty="0" smtClean="0">
                <a:solidFill>
                  <a:schemeClr val="bg1"/>
                </a:solidFill>
                <a:ea typeface="Calibri"/>
              </a:rPr>
              <a:t>Развитие начал технического образования детей дошкольного возраста. </a:t>
            </a:r>
          </a:p>
          <a:p>
            <a:r>
              <a:rPr lang="ru-RU" sz="2400" b="1" dirty="0" smtClean="0">
                <a:solidFill>
                  <a:schemeClr val="bg1"/>
                </a:solidFill>
                <a:ea typeface="Calibri"/>
              </a:rPr>
              <a:t>Сохранение и укрепление здоровья детей дошкольного возраста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1"/>
                </a:solidFill>
                <a:ea typeface="Calibri"/>
                <a:cs typeface="Times New Roman"/>
              </a:rPr>
              <a:t>Актуализация воспитательного потенциала в системе дошкольного образования</a:t>
            </a:r>
            <a:r>
              <a:rPr lang="ru-RU" sz="2400" dirty="0" smtClean="0">
                <a:solidFill>
                  <a:schemeClr val="bg1"/>
                </a:solidFill>
                <a:ea typeface="Calibri"/>
                <a:cs typeface="Times New Roman"/>
              </a:rPr>
              <a:t>. </a:t>
            </a:r>
          </a:p>
          <a:p>
            <a:r>
              <a:rPr lang="ru-RU" sz="2400" b="1" dirty="0">
                <a:solidFill>
                  <a:schemeClr val="bg1"/>
                </a:solidFill>
                <a:ea typeface="Calibri"/>
              </a:rPr>
              <a:t>Совершенствование механизмов управления качеством дошкольного образования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59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492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Концепция развития дошкольного образования</vt:lpstr>
      <vt:lpstr>Современное состояние системы дошкольного образования в Красноярском крае </vt:lpstr>
      <vt:lpstr>Современное состояние системы дошкольного образования в Красноярском крае </vt:lpstr>
      <vt:lpstr>Современное состояние системы дошкольного образования в Красноярском крае </vt:lpstr>
      <vt:lpstr>Красноярский край активно участвует в федеральных проектах, направленных на развитие системы дошкольного образования</vt:lpstr>
      <vt:lpstr>Цель Концепции </vt:lpstr>
      <vt:lpstr>Задачи концепции</vt:lpstr>
      <vt:lpstr>. Приоритеты развития дошкольного образования в Красноярском крае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дошкольного образования</dc:title>
  <dc:creator>Елена</dc:creator>
  <cp:lastModifiedBy>Елена</cp:lastModifiedBy>
  <cp:revision>2</cp:revision>
  <dcterms:created xsi:type="dcterms:W3CDTF">2022-08-29T01:52:56Z</dcterms:created>
  <dcterms:modified xsi:type="dcterms:W3CDTF">2022-08-29T02:08:47Z</dcterms:modified>
</cp:coreProperties>
</file>